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672231E-6B09-454E-8C59-386AE62B12E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87120" y="2639060"/>
            <a:ext cx="696976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103630" y="2797810"/>
            <a:ext cx="668210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A178-86F1-48B9-B5F5-9F9AD13ABEA9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EA88-7B15-4497-B621-A1C020C68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e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1087120" y="2639060"/>
            <a:ext cx="696976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North Middle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a27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a27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a27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a27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a27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a27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a27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a27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a27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a27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1103630" y="2797810"/>
            <a:ext cx="668210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170 (87%) of Grade 6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155 (62%) of Grade 8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a27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a27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a27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a27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a27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a27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a27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a27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a27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a27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a27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a27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a27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a27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a27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a27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a27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a27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a27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a27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a27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a27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a27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a27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a279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a279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a279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a279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a279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a279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a279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a280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a27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a280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a280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a280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a280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a27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a27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a27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a27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North Middle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19F4EA88-7B15-4497-B621-A1C020C68EB1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2015-02-26T04:41:25Z</dcterms:created>
  <dcterms:modified xsi:type="dcterms:W3CDTF">2015-03-13T22:57:32Z</dcterms:modified>
</cp:coreProperties>
</file>